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en-US"/>
    </a:defPPr>
    <a:lvl1pPr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087563" indent="-1630363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175125" indent="-3260725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264275" indent="-4892675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351838" indent="-6523038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27065"/>
    <a:srgbClr val="8D7673"/>
    <a:srgbClr val="76443D"/>
    <a:srgbClr val="6F8784"/>
    <a:srgbClr val="9AB2AF"/>
    <a:srgbClr val="BFE1DE"/>
    <a:srgbClr val="6F8870"/>
    <a:srgbClr val="00A9BC"/>
    <a:srgbClr val="009A90"/>
    <a:srgbClr val="72C7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50" d="100"/>
          <a:sy n="50" d="100"/>
        </p:scale>
        <p:origin x="-72" y="-72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6" d="100"/>
          <a:sy n="86" d="100"/>
        </p:scale>
        <p:origin x="-317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62131B1-DD30-4E0E-AC6E-E47BA1E9756C}" type="datetimeFigureOut">
              <a:rPr lang="en-US"/>
              <a:pPr>
                <a:defRPr/>
              </a:pPr>
              <a:t>7/22/2014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724E2E5-787B-4053-B662-BC68A05DA43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8949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13522" y="4698406"/>
            <a:ext cx="27251978" cy="2880320"/>
          </a:xfrm>
        </p:spPr>
        <p:txBody>
          <a:bodyPr lIns="0" anchor="ctr"/>
          <a:lstStyle>
            <a:lvl1pPr algn="l">
              <a:defRPr sz="8000"/>
            </a:lvl1pPr>
          </a:lstStyle>
          <a:p>
            <a:r>
              <a:rPr lang="en-AU" dirty="0" smtClean="0"/>
              <a:t>Insert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13999" y="11827198"/>
            <a:ext cx="27251978" cy="29794018"/>
          </a:xfrm>
        </p:spPr>
        <p:txBody>
          <a:bodyPr lIns="0" numCol="2">
            <a:normAutofit/>
          </a:bodyPr>
          <a:lstStyle>
            <a:lvl1pPr marL="0" indent="0">
              <a:spcBef>
                <a:spcPts val="0"/>
              </a:spcBef>
              <a:spcAft>
                <a:spcPts val="3000"/>
              </a:spcAft>
              <a:buNone/>
              <a:defRPr sz="3200" b="0" baseline="0"/>
            </a:lvl1pPr>
            <a:lvl2pPr>
              <a:defRPr sz="48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 smtClean="0"/>
              <a:t>Insert poster content here.</a:t>
            </a:r>
            <a:br>
              <a:rPr lang="en-US" dirty="0" smtClean="0"/>
            </a:br>
            <a:r>
              <a:rPr lang="en-US" dirty="0" smtClean="0"/>
              <a:t>Recommended font size for body text is Arial size 32.</a:t>
            </a:r>
            <a:br>
              <a:rPr lang="en-US" dirty="0" smtClean="0"/>
            </a:br>
            <a:r>
              <a:rPr lang="en-US" dirty="0" smtClean="0"/>
              <a:t>Two column layout is preferred (right click, select ‘Format  Shape’, then select ‘Text  Box’, then ‘Columns’).</a:t>
            </a:r>
            <a:br>
              <a:rPr lang="en-US" dirty="0" smtClean="0"/>
            </a:br>
            <a:r>
              <a:rPr lang="en-US" dirty="0" smtClean="0"/>
              <a:t>Headings should be Arial size 36, bold.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513522" y="7578726"/>
            <a:ext cx="27252455" cy="1440160"/>
          </a:xfrm>
        </p:spPr>
        <p:txBody>
          <a:bodyPr lIns="0"/>
          <a:lstStyle>
            <a:lvl1pPr>
              <a:buFontTx/>
              <a:buNone/>
              <a:defRPr sz="4800" baseline="0">
                <a:solidFill>
                  <a:srgbClr val="C27065"/>
                </a:solidFill>
              </a:defRPr>
            </a:lvl1pPr>
          </a:lstStyle>
          <a:p>
            <a:pPr lvl="0"/>
            <a:r>
              <a:rPr lang="en-AU" dirty="0" smtClean="0"/>
              <a:t>Insert authors names</a:t>
            </a:r>
            <a:endParaRPr lang="en-AU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513045" y="9018886"/>
            <a:ext cx="27252455" cy="2808312"/>
          </a:xfrm>
        </p:spPr>
        <p:txBody>
          <a:bodyPr lIns="0"/>
          <a:lstStyle>
            <a:lvl1pPr>
              <a:buFontTx/>
              <a:buNone/>
              <a:defRPr sz="2800" baseline="0">
                <a:solidFill>
                  <a:srgbClr val="8D7673"/>
                </a:solidFill>
              </a:defRPr>
            </a:lvl1pPr>
          </a:lstStyle>
          <a:p>
            <a:pPr lvl="0"/>
            <a:r>
              <a:rPr lang="en-AU" dirty="0" smtClean="0"/>
              <a:t>Insert affiliations and contact details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 defTabSz="2088215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B50DE5-C98A-48E8-B5F6-EC1185A3CEE9}" type="datetimeFigureOut">
              <a:rPr lang="en-US"/>
              <a:pPr>
                <a:defRPr/>
              </a:pPr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 defTabSz="2088215" fontAlgn="auto">
              <a:spcBef>
                <a:spcPts val="0"/>
              </a:spcBef>
              <a:spcAft>
                <a:spcPts val="0"/>
              </a:spcAft>
              <a:defRPr sz="55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 defTabSz="2088215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A1DA63-8221-4C26-8069-E62B328C6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53701" y="0"/>
            <a:ext cx="30333676" cy="4266358"/>
          </a:xfrm>
          <a:prstGeom prst="rect">
            <a:avLst/>
          </a:prstGeom>
          <a:solidFill>
            <a:srgbClr val="76443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3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4266359"/>
            <a:ext cx="30275677" cy="432048"/>
          </a:xfrm>
          <a:prstGeom prst="rect">
            <a:avLst/>
          </a:prstGeom>
          <a:solidFill>
            <a:srgbClr val="C27065"/>
          </a:solidFill>
          <a:ln>
            <a:solidFill>
              <a:srgbClr val="C2706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4" name="Rectangle 93"/>
          <p:cNvSpPr/>
          <p:nvPr userDrawn="1"/>
        </p:nvSpPr>
        <p:spPr>
          <a:xfrm>
            <a:off x="1" y="42376477"/>
            <a:ext cx="30279974" cy="432048"/>
          </a:xfrm>
          <a:prstGeom prst="rect">
            <a:avLst/>
          </a:prstGeom>
          <a:solidFill>
            <a:srgbClr val="C27065"/>
          </a:solidFill>
          <a:ln>
            <a:solidFill>
              <a:srgbClr val="C2706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784" y="1314030"/>
            <a:ext cx="5000357" cy="1574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9079" y="1746078"/>
            <a:ext cx="6924907" cy="83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1" name="Group 70"/>
          <p:cNvGrpSpPr/>
          <p:nvPr userDrawn="1"/>
        </p:nvGrpSpPr>
        <p:grpSpPr>
          <a:xfrm>
            <a:off x="1504158" y="1242022"/>
            <a:ext cx="1898525" cy="1851648"/>
            <a:chOff x="1655676" y="584684"/>
            <a:chExt cx="5832648" cy="5688632"/>
          </a:xfrm>
          <a:solidFill>
            <a:srgbClr val="C27065">
              <a:alpha val="34902"/>
            </a:srgbClr>
          </a:solidFill>
        </p:grpSpPr>
        <p:sp>
          <p:nvSpPr>
            <p:cNvPr id="72" name="Oval 71"/>
            <p:cNvSpPr/>
            <p:nvPr/>
          </p:nvSpPr>
          <p:spPr>
            <a:xfrm>
              <a:off x="3815916" y="2672916"/>
              <a:ext cx="1440160" cy="1440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3" name="Oval 72"/>
            <p:cNvSpPr/>
            <p:nvPr/>
          </p:nvSpPr>
          <p:spPr>
            <a:xfrm>
              <a:off x="4319972" y="3897052"/>
              <a:ext cx="1512168" cy="15121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4" name="Oval 73"/>
            <p:cNvSpPr/>
            <p:nvPr/>
          </p:nvSpPr>
          <p:spPr>
            <a:xfrm>
              <a:off x="5040052" y="3176972"/>
              <a:ext cx="1512168" cy="15121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5" name="Oval 74"/>
            <p:cNvSpPr/>
            <p:nvPr/>
          </p:nvSpPr>
          <p:spPr>
            <a:xfrm>
              <a:off x="5040052" y="2096852"/>
              <a:ext cx="1512168" cy="15121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6" name="Oval 75"/>
            <p:cNvSpPr/>
            <p:nvPr/>
          </p:nvSpPr>
          <p:spPr>
            <a:xfrm>
              <a:off x="4319972" y="1376772"/>
              <a:ext cx="1512168" cy="15121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7" name="Oval 76"/>
            <p:cNvSpPr/>
            <p:nvPr/>
          </p:nvSpPr>
          <p:spPr>
            <a:xfrm>
              <a:off x="3239852" y="1376772"/>
              <a:ext cx="1512168" cy="15121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8" name="Oval 77"/>
            <p:cNvSpPr/>
            <p:nvPr/>
          </p:nvSpPr>
          <p:spPr>
            <a:xfrm>
              <a:off x="2519772" y="2096852"/>
              <a:ext cx="1512168" cy="15121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9" name="Oval 78"/>
            <p:cNvSpPr/>
            <p:nvPr/>
          </p:nvSpPr>
          <p:spPr>
            <a:xfrm>
              <a:off x="2519772" y="3176972"/>
              <a:ext cx="1512168" cy="15121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0" name="Oval 79"/>
            <p:cNvSpPr/>
            <p:nvPr/>
          </p:nvSpPr>
          <p:spPr>
            <a:xfrm>
              <a:off x="3239852" y="3897052"/>
              <a:ext cx="1512168" cy="151216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1" name="Oval 80"/>
            <p:cNvSpPr/>
            <p:nvPr/>
          </p:nvSpPr>
          <p:spPr>
            <a:xfrm>
              <a:off x="3167844" y="3537012"/>
              <a:ext cx="2736304" cy="273630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2" name="Oval 81"/>
            <p:cNvSpPr/>
            <p:nvPr/>
          </p:nvSpPr>
          <p:spPr>
            <a:xfrm>
              <a:off x="4319972" y="2888940"/>
              <a:ext cx="2808312" cy="28083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3" name="Oval 82"/>
            <p:cNvSpPr/>
            <p:nvPr/>
          </p:nvSpPr>
          <p:spPr>
            <a:xfrm>
              <a:off x="1655676" y="1952836"/>
              <a:ext cx="2880320" cy="2880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4" name="Oval 83"/>
            <p:cNvSpPr/>
            <p:nvPr/>
          </p:nvSpPr>
          <p:spPr>
            <a:xfrm>
              <a:off x="4608004" y="1952836"/>
              <a:ext cx="2880320" cy="2880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5" name="Oval 84"/>
            <p:cNvSpPr/>
            <p:nvPr/>
          </p:nvSpPr>
          <p:spPr>
            <a:xfrm>
              <a:off x="3095836" y="584684"/>
              <a:ext cx="2808312" cy="28083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6" name="Oval 85"/>
            <p:cNvSpPr/>
            <p:nvPr/>
          </p:nvSpPr>
          <p:spPr>
            <a:xfrm>
              <a:off x="2015716" y="1016732"/>
              <a:ext cx="2880320" cy="2880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7" name="Oval 86"/>
            <p:cNvSpPr/>
            <p:nvPr/>
          </p:nvSpPr>
          <p:spPr>
            <a:xfrm>
              <a:off x="4175956" y="1016732"/>
              <a:ext cx="2880320" cy="28803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8" name="Oval 87"/>
            <p:cNvSpPr/>
            <p:nvPr/>
          </p:nvSpPr>
          <p:spPr>
            <a:xfrm>
              <a:off x="1943708" y="2888940"/>
              <a:ext cx="2808312" cy="280831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9" name="Oval 88"/>
            <p:cNvSpPr/>
            <p:nvPr/>
          </p:nvSpPr>
          <p:spPr>
            <a:xfrm>
              <a:off x="3851920" y="2708920"/>
              <a:ext cx="1440160" cy="1440160"/>
            </a:xfrm>
            <a:prstGeom prst="ellipse">
              <a:avLst/>
            </a:prstGeom>
            <a:solidFill>
              <a:srgbClr val="7644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2087563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2pPr>
      <a:lvl3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3pPr>
      <a:lvl4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4pPr>
      <a:lvl5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5pPr>
      <a:lvl6pPr marL="4572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6pPr>
      <a:lvl7pPr marL="9144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7pPr>
      <a:lvl8pPr marL="13716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8pPr>
      <a:lvl9pPr marL="1828800" algn="ctr" defTabSz="2087563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</a:defRPr>
      </a:lvl9pPr>
    </p:titleStyle>
    <p:bodyStyle>
      <a:lvl1pPr marL="1565275" indent="-1565275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00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263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20875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2088215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208821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258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Deakin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Keir</dc:creator>
  <cp:lastModifiedBy>Greg Keir</cp:lastModifiedBy>
  <cp:revision>219</cp:revision>
  <cp:lastPrinted>2011-06-30T00:48:13Z</cp:lastPrinted>
  <dcterms:created xsi:type="dcterms:W3CDTF">2010-08-10T07:59:09Z</dcterms:created>
  <dcterms:modified xsi:type="dcterms:W3CDTF">2014-07-22T12:26:12Z</dcterms:modified>
</cp:coreProperties>
</file>